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</p:sldIdLst>
  <p:sldSz cx="13019088" cy="51206400"/>
  <p:notesSz cx="6858000" cy="9144000"/>
  <p:defaultTextStyle>
    <a:defPPr>
      <a:defRPr lang="en-US"/>
    </a:defPPr>
    <a:lvl1pPr marL="0" algn="l" defTabSz="3063240" rtl="0" eaLnBrk="1" latinLnBrk="0" hangingPunct="1">
      <a:defRPr sz="6030" kern="1200">
        <a:solidFill>
          <a:schemeClr val="tx1"/>
        </a:solidFill>
        <a:latin typeface="+mn-lt"/>
        <a:ea typeface="+mn-ea"/>
        <a:cs typeface="+mn-cs"/>
      </a:defRPr>
    </a:lvl1pPr>
    <a:lvl2pPr marL="1531620" algn="l" defTabSz="3063240" rtl="0" eaLnBrk="1" latinLnBrk="0" hangingPunct="1">
      <a:defRPr sz="6030" kern="1200">
        <a:solidFill>
          <a:schemeClr val="tx1"/>
        </a:solidFill>
        <a:latin typeface="+mn-lt"/>
        <a:ea typeface="+mn-ea"/>
        <a:cs typeface="+mn-cs"/>
      </a:defRPr>
    </a:lvl2pPr>
    <a:lvl3pPr marL="3063240" algn="l" defTabSz="3063240" rtl="0" eaLnBrk="1" latinLnBrk="0" hangingPunct="1">
      <a:defRPr sz="6030" kern="1200">
        <a:solidFill>
          <a:schemeClr val="tx1"/>
        </a:solidFill>
        <a:latin typeface="+mn-lt"/>
        <a:ea typeface="+mn-ea"/>
        <a:cs typeface="+mn-cs"/>
      </a:defRPr>
    </a:lvl3pPr>
    <a:lvl4pPr marL="4594860" algn="l" defTabSz="3063240" rtl="0" eaLnBrk="1" latinLnBrk="0" hangingPunct="1">
      <a:defRPr sz="6030" kern="1200">
        <a:solidFill>
          <a:schemeClr val="tx1"/>
        </a:solidFill>
        <a:latin typeface="+mn-lt"/>
        <a:ea typeface="+mn-ea"/>
        <a:cs typeface="+mn-cs"/>
      </a:defRPr>
    </a:lvl4pPr>
    <a:lvl5pPr marL="6126480" algn="l" defTabSz="3063240" rtl="0" eaLnBrk="1" latinLnBrk="0" hangingPunct="1">
      <a:defRPr sz="6030" kern="1200">
        <a:solidFill>
          <a:schemeClr val="tx1"/>
        </a:solidFill>
        <a:latin typeface="+mn-lt"/>
        <a:ea typeface="+mn-ea"/>
        <a:cs typeface="+mn-cs"/>
      </a:defRPr>
    </a:lvl5pPr>
    <a:lvl6pPr marL="7658100" algn="l" defTabSz="3063240" rtl="0" eaLnBrk="1" latinLnBrk="0" hangingPunct="1">
      <a:defRPr sz="6030" kern="1200">
        <a:solidFill>
          <a:schemeClr val="tx1"/>
        </a:solidFill>
        <a:latin typeface="+mn-lt"/>
        <a:ea typeface="+mn-ea"/>
        <a:cs typeface="+mn-cs"/>
      </a:defRPr>
    </a:lvl6pPr>
    <a:lvl7pPr marL="9189720" algn="l" defTabSz="3063240" rtl="0" eaLnBrk="1" latinLnBrk="0" hangingPunct="1">
      <a:defRPr sz="6030" kern="1200">
        <a:solidFill>
          <a:schemeClr val="tx1"/>
        </a:solidFill>
        <a:latin typeface="+mn-lt"/>
        <a:ea typeface="+mn-ea"/>
        <a:cs typeface="+mn-cs"/>
      </a:defRPr>
    </a:lvl7pPr>
    <a:lvl8pPr marL="10721340" algn="l" defTabSz="3063240" rtl="0" eaLnBrk="1" latinLnBrk="0" hangingPunct="1">
      <a:defRPr sz="6030" kern="1200">
        <a:solidFill>
          <a:schemeClr val="tx1"/>
        </a:solidFill>
        <a:latin typeface="+mn-lt"/>
        <a:ea typeface="+mn-ea"/>
        <a:cs typeface="+mn-cs"/>
      </a:defRPr>
    </a:lvl8pPr>
    <a:lvl9pPr marL="12252960" algn="l" defTabSz="3063240" rtl="0" eaLnBrk="1" latinLnBrk="0" hangingPunct="1">
      <a:defRPr sz="603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64" autoAdjust="0"/>
    <p:restoredTop sz="94660"/>
  </p:normalViewPr>
  <p:slideViewPr>
    <p:cSldViewPr snapToGrid="0">
      <p:cViewPr varScale="1">
        <p:scale>
          <a:sx n="15" d="100"/>
          <a:sy n="15" d="100"/>
        </p:scale>
        <p:origin x="441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6432" y="8380311"/>
            <a:ext cx="11066225" cy="17827413"/>
          </a:xfrm>
        </p:spPr>
        <p:txBody>
          <a:bodyPr anchor="b"/>
          <a:lstStyle>
            <a:lvl1pPr algn="ctr">
              <a:defRPr sz="854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7386" y="26895217"/>
            <a:ext cx="9764316" cy="12363023"/>
          </a:xfrm>
        </p:spPr>
        <p:txBody>
          <a:bodyPr/>
          <a:lstStyle>
            <a:lvl1pPr marL="0" indent="0" algn="ctr">
              <a:buNone/>
              <a:defRPr sz="3417"/>
            </a:lvl1pPr>
            <a:lvl2pPr marL="650961" indent="0" algn="ctr">
              <a:buNone/>
              <a:defRPr sz="2848"/>
            </a:lvl2pPr>
            <a:lvl3pPr marL="1301923" indent="0" algn="ctr">
              <a:buNone/>
              <a:defRPr sz="2563"/>
            </a:lvl3pPr>
            <a:lvl4pPr marL="1952884" indent="0" algn="ctr">
              <a:buNone/>
              <a:defRPr sz="2278"/>
            </a:lvl4pPr>
            <a:lvl5pPr marL="2603845" indent="0" algn="ctr">
              <a:buNone/>
              <a:defRPr sz="2278"/>
            </a:lvl5pPr>
            <a:lvl6pPr marL="3254807" indent="0" algn="ctr">
              <a:buNone/>
              <a:defRPr sz="2278"/>
            </a:lvl6pPr>
            <a:lvl7pPr marL="3905768" indent="0" algn="ctr">
              <a:buNone/>
              <a:defRPr sz="2278"/>
            </a:lvl7pPr>
            <a:lvl8pPr marL="4556730" indent="0" algn="ctr">
              <a:buNone/>
              <a:defRPr sz="2278"/>
            </a:lvl8pPr>
            <a:lvl9pPr marL="5207691" indent="0" algn="ctr">
              <a:buNone/>
              <a:defRPr sz="2278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ECE3-325E-4BE5-88AB-DA290B7D144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56664-D853-4BFF-A103-CBB3328455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29499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ECE3-325E-4BE5-88AB-DA290B7D144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56664-D853-4BFF-A103-CBB3328455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47616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16785" y="2726267"/>
            <a:ext cx="2807241" cy="4339505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5063" y="2726267"/>
            <a:ext cx="8258984" cy="4339505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ECE3-325E-4BE5-88AB-DA290B7D144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56664-D853-4BFF-A103-CBB3328455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05466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ECE3-325E-4BE5-88AB-DA290B7D144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56664-D853-4BFF-A103-CBB3328455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64855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282" y="12766055"/>
            <a:ext cx="11228963" cy="21300436"/>
          </a:xfrm>
        </p:spPr>
        <p:txBody>
          <a:bodyPr anchor="b"/>
          <a:lstStyle>
            <a:lvl1pPr>
              <a:defRPr sz="854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8282" y="34268002"/>
            <a:ext cx="11228963" cy="11201396"/>
          </a:xfrm>
        </p:spPr>
        <p:txBody>
          <a:bodyPr/>
          <a:lstStyle>
            <a:lvl1pPr marL="0" indent="0">
              <a:buNone/>
              <a:defRPr sz="3417">
                <a:solidFill>
                  <a:schemeClr val="tx1"/>
                </a:solidFill>
              </a:defRPr>
            </a:lvl1pPr>
            <a:lvl2pPr marL="650961" indent="0">
              <a:buNone/>
              <a:defRPr sz="2848">
                <a:solidFill>
                  <a:schemeClr val="tx1">
                    <a:tint val="75000"/>
                  </a:schemeClr>
                </a:solidFill>
              </a:defRPr>
            </a:lvl2pPr>
            <a:lvl3pPr marL="1301923" indent="0">
              <a:buNone/>
              <a:defRPr sz="2563">
                <a:solidFill>
                  <a:schemeClr val="tx1">
                    <a:tint val="75000"/>
                  </a:schemeClr>
                </a:solidFill>
              </a:defRPr>
            </a:lvl3pPr>
            <a:lvl4pPr marL="1952884" indent="0">
              <a:buNone/>
              <a:defRPr sz="2278">
                <a:solidFill>
                  <a:schemeClr val="tx1">
                    <a:tint val="75000"/>
                  </a:schemeClr>
                </a:solidFill>
              </a:defRPr>
            </a:lvl4pPr>
            <a:lvl5pPr marL="2603845" indent="0">
              <a:buNone/>
              <a:defRPr sz="2278">
                <a:solidFill>
                  <a:schemeClr val="tx1">
                    <a:tint val="75000"/>
                  </a:schemeClr>
                </a:solidFill>
              </a:defRPr>
            </a:lvl5pPr>
            <a:lvl6pPr marL="3254807" indent="0">
              <a:buNone/>
              <a:defRPr sz="2278">
                <a:solidFill>
                  <a:schemeClr val="tx1">
                    <a:tint val="75000"/>
                  </a:schemeClr>
                </a:solidFill>
              </a:defRPr>
            </a:lvl6pPr>
            <a:lvl7pPr marL="3905768" indent="0">
              <a:buNone/>
              <a:defRPr sz="2278">
                <a:solidFill>
                  <a:schemeClr val="tx1">
                    <a:tint val="75000"/>
                  </a:schemeClr>
                </a:solidFill>
              </a:defRPr>
            </a:lvl7pPr>
            <a:lvl8pPr marL="4556730" indent="0">
              <a:buNone/>
              <a:defRPr sz="2278">
                <a:solidFill>
                  <a:schemeClr val="tx1">
                    <a:tint val="75000"/>
                  </a:schemeClr>
                </a:solidFill>
              </a:defRPr>
            </a:lvl8pPr>
            <a:lvl9pPr marL="5207691" indent="0">
              <a:buNone/>
              <a:defRPr sz="227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ECE3-325E-4BE5-88AB-DA290B7D144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56664-D853-4BFF-A103-CBB3328455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9214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5063" y="13631334"/>
            <a:ext cx="5533112" cy="324899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90914" y="13631334"/>
            <a:ext cx="5533112" cy="324899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ECE3-325E-4BE5-88AB-DA290B7D144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56664-D853-4BFF-A103-CBB3328455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02414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758" y="2726278"/>
            <a:ext cx="11228963" cy="9897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6759" y="12552684"/>
            <a:ext cx="5507684" cy="6151876"/>
          </a:xfrm>
        </p:spPr>
        <p:txBody>
          <a:bodyPr anchor="b"/>
          <a:lstStyle>
            <a:lvl1pPr marL="0" indent="0">
              <a:buNone/>
              <a:defRPr sz="3417" b="1"/>
            </a:lvl1pPr>
            <a:lvl2pPr marL="650961" indent="0">
              <a:buNone/>
              <a:defRPr sz="2848" b="1"/>
            </a:lvl2pPr>
            <a:lvl3pPr marL="1301923" indent="0">
              <a:buNone/>
              <a:defRPr sz="2563" b="1"/>
            </a:lvl3pPr>
            <a:lvl4pPr marL="1952884" indent="0">
              <a:buNone/>
              <a:defRPr sz="2278" b="1"/>
            </a:lvl4pPr>
            <a:lvl5pPr marL="2603845" indent="0">
              <a:buNone/>
              <a:defRPr sz="2278" b="1"/>
            </a:lvl5pPr>
            <a:lvl6pPr marL="3254807" indent="0">
              <a:buNone/>
              <a:defRPr sz="2278" b="1"/>
            </a:lvl6pPr>
            <a:lvl7pPr marL="3905768" indent="0">
              <a:buNone/>
              <a:defRPr sz="2278" b="1"/>
            </a:lvl7pPr>
            <a:lvl8pPr marL="4556730" indent="0">
              <a:buNone/>
              <a:defRPr sz="2278" b="1"/>
            </a:lvl8pPr>
            <a:lvl9pPr marL="5207691" indent="0">
              <a:buNone/>
              <a:defRPr sz="2278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6759" y="18704560"/>
            <a:ext cx="5507684" cy="275115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90914" y="12552684"/>
            <a:ext cx="5534808" cy="6151876"/>
          </a:xfrm>
        </p:spPr>
        <p:txBody>
          <a:bodyPr anchor="b"/>
          <a:lstStyle>
            <a:lvl1pPr marL="0" indent="0">
              <a:buNone/>
              <a:defRPr sz="3417" b="1"/>
            </a:lvl1pPr>
            <a:lvl2pPr marL="650961" indent="0">
              <a:buNone/>
              <a:defRPr sz="2848" b="1"/>
            </a:lvl2pPr>
            <a:lvl3pPr marL="1301923" indent="0">
              <a:buNone/>
              <a:defRPr sz="2563" b="1"/>
            </a:lvl3pPr>
            <a:lvl4pPr marL="1952884" indent="0">
              <a:buNone/>
              <a:defRPr sz="2278" b="1"/>
            </a:lvl4pPr>
            <a:lvl5pPr marL="2603845" indent="0">
              <a:buNone/>
              <a:defRPr sz="2278" b="1"/>
            </a:lvl5pPr>
            <a:lvl6pPr marL="3254807" indent="0">
              <a:buNone/>
              <a:defRPr sz="2278" b="1"/>
            </a:lvl6pPr>
            <a:lvl7pPr marL="3905768" indent="0">
              <a:buNone/>
              <a:defRPr sz="2278" b="1"/>
            </a:lvl7pPr>
            <a:lvl8pPr marL="4556730" indent="0">
              <a:buNone/>
              <a:defRPr sz="2278" b="1"/>
            </a:lvl8pPr>
            <a:lvl9pPr marL="5207691" indent="0">
              <a:buNone/>
              <a:defRPr sz="2278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90914" y="18704560"/>
            <a:ext cx="5534808" cy="275115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ECE3-325E-4BE5-88AB-DA290B7D144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56664-D853-4BFF-A103-CBB3328455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5567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ECE3-325E-4BE5-88AB-DA290B7D144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56664-D853-4BFF-A103-CBB3328455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6558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ECE3-325E-4BE5-88AB-DA290B7D144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56664-D853-4BFF-A103-CBB3328455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1407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758" y="3413760"/>
            <a:ext cx="4198995" cy="11948160"/>
          </a:xfrm>
        </p:spPr>
        <p:txBody>
          <a:bodyPr anchor="b"/>
          <a:lstStyle>
            <a:lvl1pPr>
              <a:defRPr sz="4556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4808" y="7372785"/>
            <a:ext cx="6590913" cy="36389733"/>
          </a:xfrm>
        </p:spPr>
        <p:txBody>
          <a:bodyPr/>
          <a:lstStyle>
            <a:lvl1pPr>
              <a:defRPr sz="4556"/>
            </a:lvl1pPr>
            <a:lvl2pPr>
              <a:defRPr sz="3987"/>
            </a:lvl2pPr>
            <a:lvl3pPr>
              <a:defRPr sz="3417"/>
            </a:lvl3pPr>
            <a:lvl4pPr>
              <a:defRPr sz="2848"/>
            </a:lvl4pPr>
            <a:lvl5pPr>
              <a:defRPr sz="2848"/>
            </a:lvl5pPr>
            <a:lvl6pPr>
              <a:defRPr sz="2848"/>
            </a:lvl6pPr>
            <a:lvl7pPr>
              <a:defRPr sz="2848"/>
            </a:lvl7pPr>
            <a:lvl8pPr>
              <a:defRPr sz="2848"/>
            </a:lvl8pPr>
            <a:lvl9pPr>
              <a:defRPr sz="284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758" y="15361920"/>
            <a:ext cx="4198995" cy="28459857"/>
          </a:xfrm>
        </p:spPr>
        <p:txBody>
          <a:bodyPr/>
          <a:lstStyle>
            <a:lvl1pPr marL="0" indent="0">
              <a:buNone/>
              <a:defRPr sz="2278"/>
            </a:lvl1pPr>
            <a:lvl2pPr marL="650961" indent="0">
              <a:buNone/>
              <a:defRPr sz="1993"/>
            </a:lvl2pPr>
            <a:lvl3pPr marL="1301923" indent="0">
              <a:buNone/>
              <a:defRPr sz="1709"/>
            </a:lvl3pPr>
            <a:lvl4pPr marL="1952884" indent="0">
              <a:buNone/>
              <a:defRPr sz="1424"/>
            </a:lvl4pPr>
            <a:lvl5pPr marL="2603845" indent="0">
              <a:buNone/>
              <a:defRPr sz="1424"/>
            </a:lvl5pPr>
            <a:lvl6pPr marL="3254807" indent="0">
              <a:buNone/>
              <a:defRPr sz="1424"/>
            </a:lvl6pPr>
            <a:lvl7pPr marL="3905768" indent="0">
              <a:buNone/>
              <a:defRPr sz="1424"/>
            </a:lvl7pPr>
            <a:lvl8pPr marL="4556730" indent="0">
              <a:buNone/>
              <a:defRPr sz="1424"/>
            </a:lvl8pPr>
            <a:lvl9pPr marL="5207691" indent="0">
              <a:buNone/>
              <a:defRPr sz="142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ECE3-325E-4BE5-88AB-DA290B7D144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56664-D853-4BFF-A103-CBB3328455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67582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758" y="3413760"/>
            <a:ext cx="4198995" cy="11948160"/>
          </a:xfrm>
        </p:spPr>
        <p:txBody>
          <a:bodyPr anchor="b"/>
          <a:lstStyle>
            <a:lvl1pPr>
              <a:defRPr sz="4556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4808" y="7372785"/>
            <a:ext cx="6590913" cy="36389733"/>
          </a:xfrm>
        </p:spPr>
        <p:txBody>
          <a:bodyPr anchor="t"/>
          <a:lstStyle>
            <a:lvl1pPr marL="0" indent="0">
              <a:buNone/>
              <a:defRPr sz="4556"/>
            </a:lvl1pPr>
            <a:lvl2pPr marL="650961" indent="0">
              <a:buNone/>
              <a:defRPr sz="3987"/>
            </a:lvl2pPr>
            <a:lvl3pPr marL="1301923" indent="0">
              <a:buNone/>
              <a:defRPr sz="3417"/>
            </a:lvl3pPr>
            <a:lvl4pPr marL="1952884" indent="0">
              <a:buNone/>
              <a:defRPr sz="2848"/>
            </a:lvl4pPr>
            <a:lvl5pPr marL="2603845" indent="0">
              <a:buNone/>
              <a:defRPr sz="2848"/>
            </a:lvl5pPr>
            <a:lvl6pPr marL="3254807" indent="0">
              <a:buNone/>
              <a:defRPr sz="2848"/>
            </a:lvl6pPr>
            <a:lvl7pPr marL="3905768" indent="0">
              <a:buNone/>
              <a:defRPr sz="2848"/>
            </a:lvl7pPr>
            <a:lvl8pPr marL="4556730" indent="0">
              <a:buNone/>
              <a:defRPr sz="2848"/>
            </a:lvl8pPr>
            <a:lvl9pPr marL="5207691" indent="0">
              <a:buNone/>
              <a:defRPr sz="2848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758" y="15361920"/>
            <a:ext cx="4198995" cy="28459857"/>
          </a:xfrm>
        </p:spPr>
        <p:txBody>
          <a:bodyPr/>
          <a:lstStyle>
            <a:lvl1pPr marL="0" indent="0">
              <a:buNone/>
              <a:defRPr sz="2278"/>
            </a:lvl1pPr>
            <a:lvl2pPr marL="650961" indent="0">
              <a:buNone/>
              <a:defRPr sz="1993"/>
            </a:lvl2pPr>
            <a:lvl3pPr marL="1301923" indent="0">
              <a:buNone/>
              <a:defRPr sz="1709"/>
            </a:lvl3pPr>
            <a:lvl4pPr marL="1952884" indent="0">
              <a:buNone/>
              <a:defRPr sz="1424"/>
            </a:lvl4pPr>
            <a:lvl5pPr marL="2603845" indent="0">
              <a:buNone/>
              <a:defRPr sz="1424"/>
            </a:lvl5pPr>
            <a:lvl6pPr marL="3254807" indent="0">
              <a:buNone/>
              <a:defRPr sz="1424"/>
            </a:lvl6pPr>
            <a:lvl7pPr marL="3905768" indent="0">
              <a:buNone/>
              <a:defRPr sz="1424"/>
            </a:lvl7pPr>
            <a:lvl8pPr marL="4556730" indent="0">
              <a:buNone/>
              <a:defRPr sz="1424"/>
            </a:lvl8pPr>
            <a:lvl9pPr marL="5207691" indent="0">
              <a:buNone/>
              <a:defRPr sz="142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ECE3-325E-4BE5-88AB-DA290B7D144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56664-D853-4BFF-A103-CBB3328455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38311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5063" y="2726278"/>
            <a:ext cx="11228963" cy="9897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063" y="13631334"/>
            <a:ext cx="11228963" cy="32489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5062" y="47460758"/>
            <a:ext cx="2929295" cy="27262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AECE3-325E-4BE5-88AB-DA290B7D144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2573" y="47460758"/>
            <a:ext cx="4393942" cy="27262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94731" y="47460758"/>
            <a:ext cx="2929295" cy="27262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56664-D853-4BFF-A103-CBB3328455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1581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1301923" rtl="0" eaLnBrk="1" latinLnBrk="0" hangingPunct="1">
        <a:lnSpc>
          <a:spcPct val="90000"/>
        </a:lnSpc>
        <a:spcBef>
          <a:spcPct val="0"/>
        </a:spcBef>
        <a:buNone/>
        <a:defRPr sz="62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481" indent="-325481" algn="l" defTabSz="1301923" rtl="0" eaLnBrk="1" latinLnBrk="0" hangingPunct="1">
        <a:lnSpc>
          <a:spcPct val="90000"/>
        </a:lnSpc>
        <a:spcBef>
          <a:spcPts val="1424"/>
        </a:spcBef>
        <a:buFont typeface="Arial" panose="020B0604020202020204" pitchFamily="34" charset="0"/>
        <a:buChar char="•"/>
        <a:defRPr sz="3987" kern="1200">
          <a:solidFill>
            <a:schemeClr val="tx1"/>
          </a:solidFill>
          <a:latin typeface="+mn-lt"/>
          <a:ea typeface="+mn-ea"/>
          <a:cs typeface="+mn-cs"/>
        </a:defRPr>
      </a:lvl1pPr>
      <a:lvl2pPr marL="976442" indent="-325481" algn="l" defTabSz="1301923" rtl="0" eaLnBrk="1" latinLnBrk="0" hangingPunct="1">
        <a:lnSpc>
          <a:spcPct val="90000"/>
        </a:lnSpc>
        <a:spcBef>
          <a:spcPts val="712"/>
        </a:spcBef>
        <a:buFont typeface="Arial" panose="020B0604020202020204" pitchFamily="34" charset="0"/>
        <a:buChar char="•"/>
        <a:defRPr sz="3417" kern="1200">
          <a:solidFill>
            <a:schemeClr val="tx1"/>
          </a:solidFill>
          <a:latin typeface="+mn-lt"/>
          <a:ea typeface="+mn-ea"/>
          <a:cs typeface="+mn-cs"/>
        </a:defRPr>
      </a:lvl2pPr>
      <a:lvl3pPr marL="1627403" indent="-325481" algn="l" defTabSz="1301923" rtl="0" eaLnBrk="1" latinLnBrk="0" hangingPunct="1">
        <a:lnSpc>
          <a:spcPct val="90000"/>
        </a:lnSpc>
        <a:spcBef>
          <a:spcPts val="712"/>
        </a:spcBef>
        <a:buFont typeface="Arial" panose="020B0604020202020204" pitchFamily="34" charset="0"/>
        <a:buChar char="•"/>
        <a:defRPr sz="2848" kern="1200">
          <a:solidFill>
            <a:schemeClr val="tx1"/>
          </a:solidFill>
          <a:latin typeface="+mn-lt"/>
          <a:ea typeface="+mn-ea"/>
          <a:cs typeface="+mn-cs"/>
        </a:defRPr>
      </a:lvl3pPr>
      <a:lvl4pPr marL="2278365" indent="-325481" algn="l" defTabSz="1301923" rtl="0" eaLnBrk="1" latinLnBrk="0" hangingPunct="1">
        <a:lnSpc>
          <a:spcPct val="90000"/>
        </a:lnSpc>
        <a:spcBef>
          <a:spcPts val="712"/>
        </a:spcBef>
        <a:buFont typeface="Arial" panose="020B0604020202020204" pitchFamily="34" charset="0"/>
        <a:buChar char="•"/>
        <a:defRPr sz="2563" kern="1200">
          <a:solidFill>
            <a:schemeClr val="tx1"/>
          </a:solidFill>
          <a:latin typeface="+mn-lt"/>
          <a:ea typeface="+mn-ea"/>
          <a:cs typeface="+mn-cs"/>
        </a:defRPr>
      </a:lvl4pPr>
      <a:lvl5pPr marL="2929326" indent="-325481" algn="l" defTabSz="1301923" rtl="0" eaLnBrk="1" latinLnBrk="0" hangingPunct="1">
        <a:lnSpc>
          <a:spcPct val="90000"/>
        </a:lnSpc>
        <a:spcBef>
          <a:spcPts val="712"/>
        </a:spcBef>
        <a:buFont typeface="Arial" panose="020B0604020202020204" pitchFamily="34" charset="0"/>
        <a:buChar char="•"/>
        <a:defRPr sz="2563" kern="1200">
          <a:solidFill>
            <a:schemeClr val="tx1"/>
          </a:solidFill>
          <a:latin typeface="+mn-lt"/>
          <a:ea typeface="+mn-ea"/>
          <a:cs typeface="+mn-cs"/>
        </a:defRPr>
      </a:lvl5pPr>
      <a:lvl6pPr marL="3580287" indent="-325481" algn="l" defTabSz="1301923" rtl="0" eaLnBrk="1" latinLnBrk="0" hangingPunct="1">
        <a:lnSpc>
          <a:spcPct val="90000"/>
        </a:lnSpc>
        <a:spcBef>
          <a:spcPts val="712"/>
        </a:spcBef>
        <a:buFont typeface="Arial" panose="020B0604020202020204" pitchFamily="34" charset="0"/>
        <a:buChar char="•"/>
        <a:defRPr sz="2563" kern="1200">
          <a:solidFill>
            <a:schemeClr val="tx1"/>
          </a:solidFill>
          <a:latin typeface="+mn-lt"/>
          <a:ea typeface="+mn-ea"/>
          <a:cs typeface="+mn-cs"/>
        </a:defRPr>
      </a:lvl6pPr>
      <a:lvl7pPr marL="4231249" indent="-325481" algn="l" defTabSz="1301923" rtl="0" eaLnBrk="1" latinLnBrk="0" hangingPunct="1">
        <a:lnSpc>
          <a:spcPct val="90000"/>
        </a:lnSpc>
        <a:spcBef>
          <a:spcPts val="712"/>
        </a:spcBef>
        <a:buFont typeface="Arial" panose="020B0604020202020204" pitchFamily="34" charset="0"/>
        <a:buChar char="•"/>
        <a:defRPr sz="2563" kern="1200">
          <a:solidFill>
            <a:schemeClr val="tx1"/>
          </a:solidFill>
          <a:latin typeface="+mn-lt"/>
          <a:ea typeface="+mn-ea"/>
          <a:cs typeface="+mn-cs"/>
        </a:defRPr>
      </a:lvl7pPr>
      <a:lvl8pPr marL="4882210" indent="-325481" algn="l" defTabSz="1301923" rtl="0" eaLnBrk="1" latinLnBrk="0" hangingPunct="1">
        <a:lnSpc>
          <a:spcPct val="90000"/>
        </a:lnSpc>
        <a:spcBef>
          <a:spcPts val="712"/>
        </a:spcBef>
        <a:buFont typeface="Arial" panose="020B0604020202020204" pitchFamily="34" charset="0"/>
        <a:buChar char="•"/>
        <a:defRPr sz="2563" kern="1200">
          <a:solidFill>
            <a:schemeClr val="tx1"/>
          </a:solidFill>
          <a:latin typeface="+mn-lt"/>
          <a:ea typeface="+mn-ea"/>
          <a:cs typeface="+mn-cs"/>
        </a:defRPr>
      </a:lvl8pPr>
      <a:lvl9pPr marL="5533172" indent="-325481" algn="l" defTabSz="1301923" rtl="0" eaLnBrk="1" latinLnBrk="0" hangingPunct="1">
        <a:lnSpc>
          <a:spcPct val="90000"/>
        </a:lnSpc>
        <a:spcBef>
          <a:spcPts val="712"/>
        </a:spcBef>
        <a:buFont typeface="Arial" panose="020B0604020202020204" pitchFamily="34" charset="0"/>
        <a:buChar char="•"/>
        <a:defRPr sz="25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1923" rtl="0" eaLnBrk="1" latinLnBrk="0" hangingPunct="1">
        <a:defRPr sz="2563" kern="1200">
          <a:solidFill>
            <a:schemeClr val="tx1"/>
          </a:solidFill>
          <a:latin typeface="+mn-lt"/>
          <a:ea typeface="+mn-ea"/>
          <a:cs typeface="+mn-cs"/>
        </a:defRPr>
      </a:lvl1pPr>
      <a:lvl2pPr marL="650961" algn="l" defTabSz="1301923" rtl="0" eaLnBrk="1" latinLnBrk="0" hangingPunct="1">
        <a:defRPr sz="2563" kern="1200">
          <a:solidFill>
            <a:schemeClr val="tx1"/>
          </a:solidFill>
          <a:latin typeface="+mn-lt"/>
          <a:ea typeface="+mn-ea"/>
          <a:cs typeface="+mn-cs"/>
        </a:defRPr>
      </a:lvl2pPr>
      <a:lvl3pPr marL="1301923" algn="l" defTabSz="1301923" rtl="0" eaLnBrk="1" latinLnBrk="0" hangingPunct="1">
        <a:defRPr sz="2563" kern="1200">
          <a:solidFill>
            <a:schemeClr val="tx1"/>
          </a:solidFill>
          <a:latin typeface="+mn-lt"/>
          <a:ea typeface="+mn-ea"/>
          <a:cs typeface="+mn-cs"/>
        </a:defRPr>
      </a:lvl3pPr>
      <a:lvl4pPr marL="1952884" algn="l" defTabSz="1301923" rtl="0" eaLnBrk="1" latinLnBrk="0" hangingPunct="1">
        <a:defRPr sz="2563" kern="1200">
          <a:solidFill>
            <a:schemeClr val="tx1"/>
          </a:solidFill>
          <a:latin typeface="+mn-lt"/>
          <a:ea typeface="+mn-ea"/>
          <a:cs typeface="+mn-cs"/>
        </a:defRPr>
      </a:lvl4pPr>
      <a:lvl5pPr marL="2603845" algn="l" defTabSz="1301923" rtl="0" eaLnBrk="1" latinLnBrk="0" hangingPunct="1">
        <a:defRPr sz="2563" kern="1200">
          <a:solidFill>
            <a:schemeClr val="tx1"/>
          </a:solidFill>
          <a:latin typeface="+mn-lt"/>
          <a:ea typeface="+mn-ea"/>
          <a:cs typeface="+mn-cs"/>
        </a:defRPr>
      </a:lvl5pPr>
      <a:lvl6pPr marL="3254807" algn="l" defTabSz="1301923" rtl="0" eaLnBrk="1" latinLnBrk="0" hangingPunct="1">
        <a:defRPr sz="2563" kern="1200">
          <a:solidFill>
            <a:schemeClr val="tx1"/>
          </a:solidFill>
          <a:latin typeface="+mn-lt"/>
          <a:ea typeface="+mn-ea"/>
          <a:cs typeface="+mn-cs"/>
        </a:defRPr>
      </a:lvl6pPr>
      <a:lvl7pPr marL="3905768" algn="l" defTabSz="1301923" rtl="0" eaLnBrk="1" latinLnBrk="0" hangingPunct="1">
        <a:defRPr sz="2563" kern="1200">
          <a:solidFill>
            <a:schemeClr val="tx1"/>
          </a:solidFill>
          <a:latin typeface="+mn-lt"/>
          <a:ea typeface="+mn-ea"/>
          <a:cs typeface="+mn-cs"/>
        </a:defRPr>
      </a:lvl7pPr>
      <a:lvl8pPr marL="4556730" algn="l" defTabSz="1301923" rtl="0" eaLnBrk="1" latinLnBrk="0" hangingPunct="1">
        <a:defRPr sz="2563" kern="1200">
          <a:solidFill>
            <a:schemeClr val="tx1"/>
          </a:solidFill>
          <a:latin typeface="+mn-lt"/>
          <a:ea typeface="+mn-ea"/>
          <a:cs typeface="+mn-cs"/>
        </a:defRPr>
      </a:lvl8pPr>
      <a:lvl9pPr marL="5207691" algn="l" defTabSz="1301923" rtl="0" eaLnBrk="1" latinLnBrk="0" hangingPunct="1">
        <a:defRPr sz="25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" y="0"/>
            <a:ext cx="13018576" cy="51206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985" y="40568884"/>
            <a:ext cx="6431630" cy="750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418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Vengala Reddy, Ch (ICRISAT-IN)</dc:creator>
  <cp:lastModifiedBy>Vengala Reddy, Ch (ICRISAT-IN)</cp:lastModifiedBy>
  <cp:revision>2</cp:revision>
  <dcterms:created xsi:type="dcterms:W3CDTF">2020-03-07T05:33:19Z</dcterms:created>
  <dcterms:modified xsi:type="dcterms:W3CDTF">2020-03-07T05:45:13Z</dcterms:modified>
</cp:coreProperties>
</file>