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23774400" cy="47548800"/>
  <p:notesSz cx="6858000" cy="9144000"/>
  <p:defaultTextStyle>
    <a:defPPr>
      <a:defRPr lang="en-US"/>
    </a:defPPr>
    <a:lvl1pPr marL="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1pPr>
    <a:lvl2pPr marL="153162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2pPr>
    <a:lvl3pPr marL="306324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3pPr>
    <a:lvl4pPr marL="459486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4pPr>
    <a:lvl5pPr marL="612648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5pPr>
    <a:lvl6pPr marL="765810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6pPr>
    <a:lvl7pPr marL="918972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7pPr>
    <a:lvl8pPr marL="1072134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8pPr>
    <a:lvl9pPr marL="1225296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16" d="100"/>
          <a:sy n="16" d="100"/>
        </p:scale>
        <p:origin x="383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080" y="7781717"/>
            <a:ext cx="20208240" cy="16554027"/>
          </a:xfrm>
        </p:spPr>
        <p:txBody>
          <a:bodyPr anchor="b"/>
          <a:lstStyle>
            <a:lvl1pPr algn="ctr">
              <a:defRPr sz="1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4974130"/>
            <a:ext cx="17830800" cy="11479950"/>
          </a:xfrm>
        </p:spPr>
        <p:txBody>
          <a:bodyPr/>
          <a:lstStyle>
            <a:lvl1pPr marL="0" indent="0" algn="ctr">
              <a:buNone/>
              <a:defRPr sz="6240"/>
            </a:lvl1pPr>
            <a:lvl2pPr marL="1188720" indent="0" algn="ctr">
              <a:buNone/>
              <a:defRPr sz="5200"/>
            </a:lvl2pPr>
            <a:lvl3pPr marL="2377440" indent="0" algn="ctr">
              <a:buNone/>
              <a:defRPr sz="4680"/>
            </a:lvl3pPr>
            <a:lvl4pPr marL="3566160" indent="0" algn="ctr">
              <a:buNone/>
              <a:defRPr sz="4160"/>
            </a:lvl4pPr>
            <a:lvl5pPr marL="4754880" indent="0" algn="ctr">
              <a:buNone/>
              <a:defRPr sz="4160"/>
            </a:lvl5pPr>
            <a:lvl6pPr marL="5943600" indent="0" algn="ctr">
              <a:buNone/>
              <a:defRPr sz="4160"/>
            </a:lvl6pPr>
            <a:lvl7pPr marL="7132320" indent="0" algn="ctr">
              <a:buNone/>
              <a:defRPr sz="4160"/>
            </a:lvl7pPr>
            <a:lvl8pPr marL="8321040" indent="0" algn="ctr">
              <a:buNone/>
              <a:defRPr sz="4160"/>
            </a:lvl8pPr>
            <a:lvl9pPr marL="9509760" indent="0" algn="ctr">
              <a:buNone/>
              <a:defRPr sz="41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385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554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13556" y="2531533"/>
            <a:ext cx="5126355" cy="402954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4491" y="2531533"/>
            <a:ext cx="15081885" cy="402954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83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483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109" y="11854194"/>
            <a:ext cx="20505420" cy="19778977"/>
          </a:xfrm>
        </p:spPr>
        <p:txBody>
          <a:bodyPr anchor="b"/>
          <a:lstStyle>
            <a:lvl1pPr>
              <a:defRPr sz="1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2109" y="31820287"/>
            <a:ext cx="20505420" cy="10401297"/>
          </a:xfrm>
        </p:spPr>
        <p:txBody>
          <a:bodyPr/>
          <a:lstStyle>
            <a:lvl1pPr marL="0" indent="0">
              <a:buNone/>
              <a:defRPr sz="6240">
                <a:solidFill>
                  <a:schemeClr val="tx1"/>
                </a:solidFill>
              </a:defRPr>
            </a:lvl1pPr>
            <a:lvl2pPr marL="118872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2pPr>
            <a:lvl3pPr marL="2377440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3pPr>
            <a:lvl4pPr marL="356616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4pPr>
            <a:lvl5pPr marL="475488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5pPr>
            <a:lvl6pPr marL="594360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6pPr>
            <a:lvl7pPr marL="713232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7pPr>
            <a:lvl8pPr marL="832104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8pPr>
            <a:lvl9pPr marL="950976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106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4490" y="12657667"/>
            <a:ext cx="101041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35790" y="12657667"/>
            <a:ext cx="101041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952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87" y="2531544"/>
            <a:ext cx="20505420" cy="9190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589" y="11656063"/>
            <a:ext cx="10057684" cy="5712457"/>
          </a:xfrm>
        </p:spPr>
        <p:txBody>
          <a:bodyPr anchor="b"/>
          <a:lstStyle>
            <a:lvl1pPr marL="0" indent="0">
              <a:buNone/>
              <a:defRPr sz="6240" b="1"/>
            </a:lvl1pPr>
            <a:lvl2pPr marL="1188720" indent="0">
              <a:buNone/>
              <a:defRPr sz="5200" b="1"/>
            </a:lvl2pPr>
            <a:lvl3pPr marL="2377440" indent="0">
              <a:buNone/>
              <a:defRPr sz="4680" b="1"/>
            </a:lvl3pPr>
            <a:lvl4pPr marL="3566160" indent="0">
              <a:buNone/>
              <a:defRPr sz="4160" b="1"/>
            </a:lvl4pPr>
            <a:lvl5pPr marL="4754880" indent="0">
              <a:buNone/>
              <a:defRPr sz="4160" b="1"/>
            </a:lvl5pPr>
            <a:lvl6pPr marL="5943600" indent="0">
              <a:buNone/>
              <a:defRPr sz="4160" b="1"/>
            </a:lvl6pPr>
            <a:lvl7pPr marL="7132320" indent="0">
              <a:buNone/>
              <a:defRPr sz="4160" b="1"/>
            </a:lvl7pPr>
            <a:lvl8pPr marL="8321040" indent="0">
              <a:buNone/>
              <a:defRPr sz="4160" b="1"/>
            </a:lvl8pPr>
            <a:lvl9pPr marL="9509760" indent="0">
              <a:buNone/>
              <a:defRPr sz="41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589" y="17368520"/>
            <a:ext cx="10057684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35791" y="11656063"/>
            <a:ext cx="10107217" cy="5712457"/>
          </a:xfrm>
        </p:spPr>
        <p:txBody>
          <a:bodyPr anchor="b"/>
          <a:lstStyle>
            <a:lvl1pPr marL="0" indent="0">
              <a:buNone/>
              <a:defRPr sz="6240" b="1"/>
            </a:lvl1pPr>
            <a:lvl2pPr marL="1188720" indent="0">
              <a:buNone/>
              <a:defRPr sz="5200" b="1"/>
            </a:lvl2pPr>
            <a:lvl3pPr marL="2377440" indent="0">
              <a:buNone/>
              <a:defRPr sz="4680" b="1"/>
            </a:lvl3pPr>
            <a:lvl4pPr marL="3566160" indent="0">
              <a:buNone/>
              <a:defRPr sz="4160" b="1"/>
            </a:lvl4pPr>
            <a:lvl5pPr marL="4754880" indent="0">
              <a:buNone/>
              <a:defRPr sz="4160" b="1"/>
            </a:lvl5pPr>
            <a:lvl6pPr marL="5943600" indent="0">
              <a:buNone/>
              <a:defRPr sz="4160" b="1"/>
            </a:lvl6pPr>
            <a:lvl7pPr marL="7132320" indent="0">
              <a:buNone/>
              <a:defRPr sz="4160" b="1"/>
            </a:lvl7pPr>
            <a:lvl8pPr marL="8321040" indent="0">
              <a:buNone/>
              <a:defRPr sz="4160" b="1"/>
            </a:lvl8pPr>
            <a:lvl9pPr marL="9509760" indent="0">
              <a:buNone/>
              <a:defRPr sz="41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35791" y="17368520"/>
            <a:ext cx="10107217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159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90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87" y="3169920"/>
            <a:ext cx="7667863" cy="11094720"/>
          </a:xfrm>
        </p:spPr>
        <p:txBody>
          <a:bodyPr anchor="b"/>
          <a:lstStyle>
            <a:lvl1pPr>
              <a:defRPr sz="8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7217" y="6846157"/>
            <a:ext cx="12035790" cy="33790467"/>
          </a:xfrm>
        </p:spPr>
        <p:txBody>
          <a:bodyPr/>
          <a:lstStyle>
            <a:lvl1pPr>
              <a:defRPr sz="8320"/>
            </a:lvl1pPr>
            <a:lvl2pPr>
              <a:defRPr sz="7280"/>
            </a:lvl2pPr>
            <a:lvl3pPr>
              <a:defRPr sz="624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587" y="14264640"/>
            <a:ext cx="7667863" cy="26427010"/>
          </a:xfrm>
        </p:spPr>
        <p:txBody>
          <a:bodyPr/>
          <a:lstStyle>
            <a:lvl1pPr marL="0" indent="0">
              <a:buNone/>
              <a:defRPr sz="4160"/>
            </a:lvl1pPr>
            <a:lvl2pPr marL="1188720" indent="0">
              <a:buNone/>
              <a:defRPr sz="3640"/>
            </a:lvl2pPr>
            <a:lvl3pPr marL="2377440" indent="0">
              <a:buNone/>
              <a:defRPr sz="3120"/>
            </a:lvl3pPr>
            <a:lvl4pPr marL="3566160" indent="0">
              <a:buNone/>
              <a:defRPr sz="2600"/>
            </a:lvl4pPr>
            <a:lvl5pPr marL="4754880" indent="0">
              <a:buNone/>
              <a:defRPr sz="2600"/>
            </a:lvl5pPr>
            <a:lvl6pPr marL="5943600" indent="0">
              <a:buNone/>
              <a:defRPr sz="2600"/>
            </a:lvl6pPr>
            <a:lvl7pPr marL="7132320" indent="0">
              <a:buNone/>
              <a:defRPr sz="2600"/>
            </a:lvl7pPr>
            <a:lvl8pPr marL="8321040" indent="0">
              <a:buNone/>
              <a:defRPr sz="2600"/>
            </a:lvl8pPr>
            <a:lvl9pPr marL="9509760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000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87" y="3169920"/>
            <a:ext cx="7667863" cy="11094720"/>
          </a:xfrm>
        </p:spPr>
        <p:txBody>
          <a:bodyPr anchor="b"/>
          <a:lstStyle>
            <a:lvl1pPr>
              <a:defRPr sz="8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07217" y="6846157"/>
            <a:ext cx="12035790" cy="33790467"/>
          </a:xfrm>
        </p:spPr>
        <p:txBody>
          <a:bodyPr anchor="t"/>
          <a:lstStyle>
            <a:lvl1pPr marL="0" indent="0">
              <a:buNone/>
              <a:defRPr sz="8320"/>
            </a:lvl1pPr>
            <a:lvl2pPr marL="1188720" indent="0">
              <a:buNone/>
              <a:defRPr sz="7280"/>
            </a:lvl2pPr>
            <a:lvl3pPr marL="2377440" indent="0">
              <a:buNone/>
              <a:defRPr sz="6240"/>
            </a:lvl3pPr>
            <a:lvl4pPr marL="3566160" indent="0">
              <a:buNone/>
              <a:defRPr sz="5200"/>
            </a:lvl4pPr>
            <a:lvl5pPr marL="4754880" indent="0">
              <a:buNone/>
              <a:defRPr sz="5200"/>
            </a:lvl5pPr>
            <a:lvl6pPr marL="5943600" indent="0">
              <a:buNone/>
              <a:defRPr sz="5200"/>
            </a:lvl6pPr>
            <a:lvl7pPr marL="7132320" indent="0">
              <a:buNone/>
              <a:defRPr sz="5200"/>
            </a:lvl7pPr>
            <a:lvl8pPr marL="8321040" indent="0">
              <a:buNone/>
              <a:defRPr sz="5200"/>
            </a:lvl8pPr>
            <a:lvl9pPr marL="9509760" indent="0">
              <a:buNone/>
              <a:defRPr sz="5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587" y="14264640"/>
            <a:ext cx="7667863" cy="26427010"/>
          </a:xfrm>
        </p:spPr>
        <p:txBody>
          <a:bodyPr/>
          <a:lstStyle>
            <a:lvl1pPr marL="0" indent="0">
              <a:buNone/>
              <a:defRPr sz="4160"/>
            </a:lvl1pPr>
            <a:lvl2pPr marL="1188720" indent="0">
              <a:buNone/>
              <a:defRPr sz="3640"/>
            </a:lvl2pPr>
            <a:lvl3pPr marL="2377440" indent="0">
              <a:buNone/>
              <a:defRPr sz="3120"/>
            </a:lvl3pPr>
            <a:lvl4pPr marL="3566160" indent="0">
              <a:buNone/>
              <a:defRPr sz="2600"/>
            </a:lvl4pPr>
            <a:lvl5pPr marL="4754880" indent="0">
              <a:buNone/>
              <a:defRPr sz="2600"/>
            </a:lvl5pPr>
            <a:lvl6pPr marL="5943600" indent="0">
              <a:buNone/>
              <a:defRPr sz="2600"/>
            </a:lvl6pPr>
            <a:lvl7pPr marL="7132320" indent="0">
              <a:buNone/>
              <a:defRPr sz="2600"/>
            </a:lvl7pPr>
            <a:lvl8pPr marL="8321040" indent="0">
              <a:buNone/>
              <a:defRPr sz="2600"/>
            </a:lvl8pPr>
            <a:lvl9pPr marL="9509760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497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4490" y="2531544"/>
            <a:ext cx="20505420" cy="919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4490" y="12657667"/>
            <a:ext cx="20505420" cy="3016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4490" y="44070704"/>
            <a:ext cx="53492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AECE3-325E-4BE5-88AB-DA290B7D144F}" type="datetimeFigureOut">
              <a:rPr lang="en-IN" smtClean="0"/>
              <a:t>18-03-2020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5270" y="44070704"/>
            <a:ext cx="802386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90670" y="44070704"/>
            <a:ext cx="53492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954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2377440" rtl="0" eaLnBrk="1" latinLnBrk="0" hangingPunct="1">
        <a:lnSpc>
          <a:spcPct val="90000"/>
        </a:lnSpc>
        <a:spcBef>
          <a:spcPct val="0"/>
        </a:spcBef>
        <a:buNone/>
        <a:defRPr sz="11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4360" indent="-594360" algn="l" defTabSz="237744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7280" kern="1200">
          <a:solidFill>
            <a:schemeClr val="tx1"/>
          </a:solidFill>
          <a:latin typeface="+mn-lt"/>
          <a:ea typeface="+mn-ea"/>
          <a:cs typeface="+mn-cs"/>
        </a:defRPr>
      </a:lvl1pPr>
      <a:lvl2pPr marL="178308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6240" kern="1200">
          <a:solidFill>
            <a:schemeClr val="tx1"/>
          </a:solidFill>
          <a:latin typeface="+mn-lt"/>
          <a:ea typeface="+mn-ea"/>
          <a:cs typeface="+mn-cs"/>
        </a:defRPr>
      </a:lvl2pPr>
      <a:lvl3pPr marL="297180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416052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4pPr>
      <a:lvl5pPr marL="534924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5pPr>
      <a:lvl6pPr marL="653796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6pPr>
      <a:lvl7pPr marL="772668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7pPr>
      <a:lvl8pPr marL="891540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8pPr>
      <a:lvl9pPr marL="1010412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2pPr>
      <a:lvl3pPr marL="237744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56616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4pPr>
      <a:lvl5pPr marL="475488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5pPr>
      <a:lvl6pPr marL="594360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7pPr>
      <a:lvl8pPr marL="832104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8pPr>
      <a:lvl9pPr marL="950976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774400" cy="4754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42682199"/>
            <a:ext cx="2686050" cy="31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Vengala Reddy, Ch (ICRISAT-IN)</dc:creator>
  <cp:lastModifiedBy>Vengala Reddy, Ch (ICRISAT-IN)</cp:lastModifiedBy>
  <cp:revision>5</cp:revision>
  <dcterms:created xsi:type="dcterms:W3CDTF">2020-03-07T05:33:19Z</dcterms:created>
  <dcterms:modified xsi:type="dcterms:W3CDTF">2020-03-18T03:48:13Z</dcterms:modified>
</cp:coreProperties>
</file>