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sldIdLst>
    <p:sldId id="256" r:id="rId2"/>
  </p:sldIdLst>
  <p:sldSz cx="23042563" cy="51206400"/>
  <p:notesSz cx="6858000" cy="9144000"/>
  <p:defaultTextStyle>
    <a:defPPr>
      <a:defRPr lang="en-US"/>
    </a:defPPr>
    <a:lvl1pPr marL="0" algn="l" defTabSz="3063240" rtl="0" eaLnBrk="1" latinLnBrk="0" hangingPunct="1">
      <a:defRPr sz="6030" kern="1200">
        <a:solidFill>
          <a:schemeClr val="tx1"/>
        </a:solidFill>
        <a:latin typeface="+mn-lt"/>
        <a:ea typeface="+mn-ea"/>
        <a:cs typeface="+mn-cs"/>
      </a:defRPr>
    </a:lvl1pPr>
    <a:lvl2pPr marL="1531620" algn="l" defTabSz="3063240" rtl="0" eaLnBrk="1" latinLnBrk="0" hangingPunct="1">
      <a:defRPr sz="6030" kern="1200">
        <a:solidFill>
          <a:schemeClr val="tx1"/>
        </a:solidFill>
        <a:latin typeface="+mn-lt"/>
        <a:ea typeface="+mn-ea"/>
        <a:cs typeface="+mn-cs"/>
      </a:defRPr>
    </a:lvl2pPr>
    <a:lvl3pPr marL="3063240" algn="l" defTabSz="3063240" rtl="0" eaLnBrk="1" latinLnBrk="0" hangingPunct="1">
      <a:defRPr sz="6030" kern="1200">
        <a:solidFill>
          <a:schemeClr val="tx1"/>
        </a:solidFill>
        <a:latin typeface="+mn-lt"/>
        <a:ea typeface="+mn-ea"/>
        <a:cs typeface="+mn-cs"/>
      </a:defRPr>
    </a:lvl3pPr>
    <a:lvl4pPr marL="4594860" algn="l" defTabSz="3063240" rtl="0" eaLnBrk="1" latinLnBrk="0" hangingPunct="1">
      <a:defRPr sz="6030" kern="1200">
        <a:solidFill>
          <a:schemeClr val="tx1"/>
        </a:solidFill>
        <a:latin typeface="+mn-lt"/>
        <a:ea typeface="+mn-ea"/>
        <a:cs typeface="+mn-cs"/>
      </a:defRPr>
    </a:lvl4pPr>
    <a:lvl5pPr marL="6126480" algn="l" defTabSz="3063240" rtl="0" eaLnBrk="1" latinLnBrk="0" hangingPunct="1">
      <a:defRPr sz="6030" kern="1200">
        <a:solidFill>
          <a:schemeClr val="tx1"/>
        </a:solidFill>
        <a:latin typeface="+mn-lt"/>
        <a:ea typeface="+mn-ea"/>
        <a:cs typeface="+mn-cs"/>
      </a:defRPr>
    </a:lvl5pPr>
    <a:lvl6pPr marL="7658100" algn="l" defTabSz="3063240" rtl="0" eaLnBrk="1" latinLnBrk="0" hangingPunct="1">
      <a:defRPr sz="6030" kern="1200">
        <a:solidFill>
          <a:schemeClr val="tx1"/>
        </a:solidFill>
        <a:latin typeface="+mn-lt"/>
        <a:ea typeface="+mn-ea"/>
        <a:cs typeface="+mn-cs"/>
      </a:defRPr>
    </a:lvl6pPr>
    <a:lvl7pPr marL="9189720" algn="l" defTabSz="3063240" rtl="0" eaLnBrk="1" latinLnBrk="0" hangingPunct="1">
      <a:defRPr sz="6030" kern="1200">
        <a:solidFill>
          <a:schemeClr val="tx1"/>
        </a:solidFill>
        <a:latin typeface="+mn-lt"/>
        <a:ea typeface="+mn-ea"/>
        <a:cs typeface="+mn-cs"/>
      </a:defRPr>
    </a:lvl7pPr>
    <a:lvl8pPr marL="10721340" algn="l" defTabSz="3063240" rtl="0" eaLnBrk="1" latinLnBrk="0" hangingPunct="1">
      <a:defRPr sz="6030" kern="1200">
        <a:solidFill>
          <a:schemeClr val="tx1"/>
        </a:solidFill>
        <a:latin typeface="+mn-lt"/>
        <a:ea typeface="+mn-ea"/>
        <a:cs typeface="+mn-cs"/>
      </a:defRPr>
    </a:lvl8pPr>
    <a:lvl9pPr marL="12252960" algn="l" defTabSz="3063240" rtl="0" eaLnBrk="1" latinLnBrk="0" hangingPunct="1">
      <a:defRPr sz="603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964" autoAdjust="0"/>
    <p:restoredTop sz="94660"/>
  </p:normalViewPr>
  <p:slideViewPr>
    <p:cSldViewPr snapToGrid="0">
      <p:cViewPr varScale="1">
        <p:scale>
          <a:sx n="15" d="100"/>
          <a:sy n="15" d="100"/>
        </p:scale>
        <p:origin x="3948" y="1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8192" y="8380311"/>
            <a:ext cx="19586179" cy="17827413"/>
          </a:xfrm>
        </p:spPr>
        <p:txBody>
          <a:bodyPr anchor="b"/>
          <a:lstStyle>
            <a:lvl1pPr algn="ctr">
              <a:defRPr sz="1512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80321" y="26895217"/>
            <a:ext cx="17281922" cy="12363023"/>
          </a:xfrm>
        </p:spPr>
        <p:txBody>
          <a:bodyPr/>
          <a:lstStyle>
            <a:lvl1pPr marL="0" indent="0" algn="ctr">
              <a:buNone/>
              <a:defRPr sz="6048"/>
            </a:lvl1pPr>
            <a:lvl2pPr marL="1152144" indent="0" algn="ctr">
              <a:buNone/>
              <a:defRPr sz="5040"/>
            </a:lvl2pPr>
            <a:lvl3pPr marL="2304288" indent="0" algn="ctr">
              <a:buNone/>
              <a:defRPr sz="4536"/>
            </a:lvl3pPr>
            <a:lvl4pPr marL="3456432" indent="0" algn="ctr">
              <a:buNone/>
              <a:defRPr sz="4032"/>
            </a:lvl4pPr>
            <a:lvl5pPr marL="4608576" indent="0" algn="ctr">
              <a:buNone/>
              <a:defRPr sz="4032"/>
            </a:lvl5pPr>
            <a:lvl6pPr marL="5760720" indent="0" algn="ctr">
              <a:buNone/>
              <a:defRPr sz="4032"/>
            </a:lvl6pPr>
            <a:lvl7pPr marL="6912864" indent="0" algn="ctr">
              <a:buNone/>
              <a:defRPr sz="4032"/>
            </a:lvl7pPr>
            <a:lvl8pPr marL="8065008" indent="0" algn="ctr">
              <a:buNone/>
              <a:defRPr sz="4032"/>
            </a:lvl8pPr>
            <a:lvl9pPr marL="9217152" indent="0" algn="ctr">
              <a:buNone/>
              <a:defRPr sz="4032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AECE3-325E-4BE5-88AB-DA290B7D144F}" type="datetimeFigureOut">
              <a:rPr lang="en-IN" smtClean="0"/>
              <a:t>18-03-2020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56664-D853-4BFF-A103-CBB33284556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083872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AECE3-325E-4BE5-88AB-DA290B7D144F}" type="datetimeFigureOut">
              <a:rPr lang="en-IN" smtClean="0"/>
              <a:t>18-03-2020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56664-D853-4BFF-A103-CBB33284556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864743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6489835" y="2726267"/>
            <a:ext cx="4968553" cy="4339505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84177" y="2726267"/>
            <a:ext cx="14617626" cy="4339505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AECE3-325E-4BE5-88AB-DA290B7D144F}" type="datetimeFigureOut">
              <a:rPr lang="en-IN" smtClean="0"/>
              <a:t>18-03-2020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56664-D853-4BFF-A103-CBB33284556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382766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AECE3-325E-4BE5-88AB-DA290B7D144F}" type="datetimeFigureOut">
              <a:rPr lang="en-IN" smtClean="0"/>
              <a:t>18-03-2020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56664-D853-4BFF-A103-CBB33284556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268046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2176" y="12766055"/>
            <a:ext cx="19874211" cy="21300436"/>
          </a:xfrm>
        </p:spPr>
        <p:txBody>
          <a:bodyPr anchor="b"/>
          <a:lstStyle>
            <a:lvl1pPr>
              <a:defRPr sz="1512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72176" y="34268002"/>
            <a:ext cx="19874211" cy="11201396"/>
          </a:xfrm>
        </p:spPr>
        <p:txBody>
          <a:bodyPr/>
          <a:lstStyle>
            <a:lvl1pPr marL="0" indent="0">
              <a:buNone/>
              <a:defRPr sz="6048">
                <a:solidFill>
                  <a:schemeClr val="tx1"/>
                </a:solidFill>
              </a:defRPr>
            </a:lvl1pPr>
            <a:lvl2pPr marL="1152144" indent="0">
              <a:buNone/>
              <a:defRPr sz="5040">
                <a:solidFill>
                  <a:schemeClr val="tx1">
                    <a:tint val="75000"/>
                  </a:schemeClr>
                </a:solidFill>
              </a:defRPr>
            </a:lvl2pPr>
            <a:lvl3pPr marL="2304288" indent="0">
              <a:buNone/>
              <a:defRPr sz="4536">
                <a:solidFill>
                  <a:schemeClr val="tx1">
                    <a:tint val="75000"/>
                  </a:schemeClr>
                </a:solidFill>
              </a:defRPr>
            </a:lvl3pPr>
            <a:lvl4pPr marL="3456432" indent="0">
              <a:buNone/>
              <a:defRPr sz="4032">
                <a:solidFill>
                  <a:schemeClr val="tx1">
                    <a:tint val="75000"/>
                  </a:schemeClr>
                </a:solidFill>
              </a:defRPr>
            </a:lvl4pPr>
            <a:lvl5pPr marL="4608576" indent="0">
              <a:buNone/>
              <a:defRPr sz="4032">
                <a:solidFill>
                  <a:schemeClr val="tx1">
                    <a:tint val="75000"/>
                  </a:schemeClr>
                </a:solidFill>
              </a:defRPr>
            </a:lvl5pPr>
            <a:lvl6pPr marL="5760720" indent="0">
              <a:buNone/>
              <a:defRPr sz="4032">
                <a:solidFill>
                  <a:schemeClr val="tx1">
                    <a:tint val="75000"/>
                  </a:schemeClr>
                </a:solidFill>
              </a:defRPr>
            </a:lvl6pPr>
            <a:lvl7pPr marL="6912864" indent="0">
              <a:buNone/>
              <a:defRPr sz="4032">
                <a:solidFill>
                  <a:schemeClr val="tx1">
                    <a:tint val="75000"/>
                  </a:schemeClr>
                </a:solidFill>
              </a:defRPr>
            </a:lvl7pPr>
            <a:lvl8pPr marL="8065008" indent="0">
              <a:buNone/>
              <a:defRPr sz="4032">
                <a:solidFill>
                  <a:schemeClr val="tx1">
                    <a:tint val="75000"/>
                  </a:schemeClr>
                </a:solidFill>
              </a:defRPr>
            </a:lvl8pPr>
            <a:lvl9pPr marL="9217152" indent="0">
              <a:buNone/>
              <a:defRPr sz="403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AECE3-325E-4BE5-88AB-DA290B7D144F}" type="datetimeFigureOut">
              <a:rPr lang="en-IN" smtClean="0"/>
              <a:t>18-03-2020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56664-D853-4BFF-A103-CBB33284556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417153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4176" y="13631334"/>
            <a:ext cx="9793089" cy="3248999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665298" y="13631334"/>
            <a:ext cx="9793089" cy="3248999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AECE3-325E-4BE5-88AB-DA290B7D144F}" type="datetimeFigureOut">
              <a:rPr lang="en-IN" smtClean="0"/>
              <a:t>18-03-2020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56664-D853-4BFF-A103-CBB33284556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093547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7177" y="2726278"/>
            <a:ext cx="19874211" cy="98975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7180" y="12552684"/>
            <a:ext cx="9748083" cy="6151876"/>
          </a:xfrm>
        </p:spPr>
        <p:txBody>
          <a:bodyPr anchor="b"/>
          <a:lstStyle>
            <a:lvl1pPr marL="0" indent="0">
              <a:buNone/>
              <a:defRPr sz="6048" b="1"/>
            </a:lvl1pPr>
            <a:lvl2pPr marL="1152144" indent="0">
              <a:buNone/>
              <a:defRPr sz="5040" b="1"/>
            </a:lvl2pPr>
            <a:lvl3pPr marL="2304288" indent="0">
              <a:buNone/>
              <a:defRPr sz="4536" b="1"/>
            </a:lvl3pPr>
            <a:lvl4pPr marL="3456432" indent="0">
              <a:buNone/>
              <a:defRPr sz="4032" b="1"/>
            </a:lvl4pPr>
            <a:lvl5pPr marL="4608576" indent="0">
              <a:buNone/>
              <a:defRPr sz="4032" b="1"/>
            </a:lvl5pPr>
            <a:lvl6pPr marL="5760720" indent="0">
              <a:buNone/>
              <a:defRPr sz="4032" b="1"/>
            </a:lvl6pPr>
            <a:lvl7pPr marL="6912864" indent="0">
              <a:buNone/>
              <a:defRPr sz="4032" b="1"/>
            </a:lvl7pPr>
            <a:lvl8pPr marL="8065008" indent="0">
              <a:buNone/>
              <a:defRPr sz="4032" b="1"/>
            </a:lvl8pPr>
            <a:lvl9pPr marL="9217152" indent="0">
              <a:buNone/>
              <a:defRPr sz="4032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7180" y="18704560"/>
            <a:ext cx="9748083" cy="2751159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1665299" y="12552684"/>
            <a:ext cx="9796091" cy="6151876"/>
          </a:xfrm>
        </p:spPr>
        <p:txBody>
          <a:bodyPr anchor="b"/>
          <a:lstStyle>
            <a:lvl1pPr marL="0" indent="0">
              <a:buNone/>
              <a:defRPr sz="6048" b="1"/>
            </a:lvl1pPr>
            <a:lvl2pPr marL="1152144" indent="0">
              <a:buNone/>
              <a:defRPr sz="5040" b="1"/>
            </a:lvl2pPr>
            <a:lvl3pPr marL="2304288" indent="0">
              <a:buNone/>
              <a:defRPr sz="4536" b="1"/>
            </a:lvl3pPr>
            <a:lvl4pPr marL="3456432" indent="0">
              <a:buNone/>
              <a:defRPr sz="4032" b="1"/>
            </a:lvl4pPr>
            <a:lvl5pPr marL="4608576" indent="0">
              <a:buNone/>
              <a:defRPr sz="4032" b="1"/>
            </a:lvl5pPr>
            <a:lvl6pPr marL="5760720" indent="0">
              <a:buNone/>
              <a:defRPr sz="4032" b="1"/>
            </a:lvl6pPr>
            <a:lvl7pPr marL="6912864" indent="0">
              <a:buNone/>
              <a:defRPr sz="4032" b="1"/>
            </a:lvl7pPr>
            <a:lvl8pPr marL="8065008" indent="0">
              <a:buNone/>
              <a:defRPr sz="4032" b="1"/>
            </a:lvl8pPr>
            <a:lvl9pPr marL="9217152" indent="0">
              <a:buNone/>
              <a:defRPr sz="4032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1665299" y="18704560"/>
            <a:ext cx="9796091" cy="2751159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AECE3-325E-4BE5-88AB-DA290B7D144F}" type="datetimeFigureOut">
              <a:rPr lang="en-IN" smtClean="0"/>
              <a:t>18-03-2020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56664-D853-4BFF-A103-CBB33284556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74324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AECE3-325E-4BE5-88AB-DA290B7D144F}" type="datetimeFigureOut">
              <a:rPr lang="en-IN" smtClean="0"/>
              <a:t>18-03-2020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56664-D853-4BFF-A103-CBB33284556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594980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AECE3-325E-4BE5-88AB-DA290B7D144F}" type="datetimeFigureOut">
              <a:rPr lang="en-IN" smtClean="0"/>
              <a:t>18-03-2020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56664-D853-4BFF-A103-CBB33284556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887751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7178" y="3413760"/>
            <a:ext cx="7431826" cy="11948160"/>
          </a:xfrm>
        </p:spPr>
        <p:txBody>
          <a:bodyPr anchor="b"/>
          <a:lstStyle>
            <a:lvl1pPr>
              <a:defRPr sz="8064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96090" y="7372785"/>
            <a:ext cx="11665298" cy="36389733"/>
          </a:xfrm>
        </p:spPr>
        <p:txBody>
          <a:bodyPr/>
          <a:lstStyle>
            <a:lvl1pPr>
              <a:defRPr sz="8064"/>
            </a:lvl1pPr>
            <a:lvl2pPr>
              <a:defRPr sz="7056"/>
            </a:lvl2pPr>
            <a:lvl3pPr>
              <a:defRPr sz="6048"/>
            </a:lvl3pPr>
            <a:lvl4pPr>
              <a:defRPr sz="5040"/>
            </a:lvl4pPr>
            <a:lvl5pPr>
              <a:defRPr sz="5040"/>
            </a:lvl5pPr>
            <a:lvl6pPr>
              <a:defRPr sz="5040"/>
            </a:lvl6pPr>
            <a:lvl7pPr>
              <a:defRPr sz="5040"/>
            </a:lvl7pPr>
            <a:lvl8pPr>
              <a:defRPr sz="5040"/>
            </a:lvl8pPr>
            <a:lvl9pPr>
              <a:defRPr sz="504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87178" y="15361920"/>
            <a:ext cx="7431826" cy="28459857"/>
          </a:xfrm>
        </p:spPr>
        <p:txBody>
          <a:bodyPr/>
          <a:lstStyle>
            <a:lvl1pPr marL="0" indent="0">
              <a:buNone/>
              <a:defRPr sz="4032"/>
            </a:lvl1pPr>
            <a:lvl2pPr marL="1152144" indent="0">
              <a:buNone/>
              <a:defRPr sz="3528"/>
            </a:lvl2pPr>
            <a:lvl3pPr marL="2304288" indent="0">
              <a:buNone/>
              <a:defRPr sz="3024"/>
            </a:lvl3pPr>
            <a:lvl4pPr marL="3456432" indent="0">
              <a:buNone/>
              <a:defRPr sz="2520"/>
            </a:lvl4pPr>
            <a:lvl5pPr marL="4608576" indent="0">
              <a:buNone/>
              <a:defRPr sz="2520"/>
            </a:lvl5pPr>
            <a:lvl6pPr marL="5760720" indent="0">
              <a:buNone/>
              <a:defRPr sz="2520"/>
            </a:lvl6pPr>
            <a:lvl7pPr marL="6912864" indent="0">
              <a:buNone/>
              <a:defRPr sz="2520"/>
            </a:lvl7pPr>
            <a:lvl8pPr marL="8065008" indent="0">
              <a:buNone/>
              <a:defRPr sz="2520"/>
            </a:lvl8pPr>
            <a:lvl9pPr marL="9217152" indent="0">
              <a:buNone/>
              <a:defRPr sz="252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AECE3-325E-4BE5-88AB-DA290B7D144F}" type="datetimeFigureOut">
              <a:rPr lang="en-IN" smtClean="0"/>
              <a:t>18-03-2020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56664-D853-4BFF-A103-CBB33284556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045470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7178" y="3413760"/>
            <a:ext cx="7431826" cy="11948160"/>
          </a:xfrm>
        </p:spPr>
        <p:txBody>
          <a:bodyPr anchor="b"/>
          <a:lstStyle>
            <a:lvl1pPr>
              <a:defRPr sz="8064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796090" y="7372785"/>
            <a:ext cx="11665298" cy="36389733"/>
          </a:xfrm>
        </p:spPr>
        <p:txBody>
          <a:bodyPr anchor="t"/>
          <a:lstStyle>
            <a:lvl1pPr marL="0" indent="0">
              <a:buNone/>
              <a:defRPr sz="8064"/>
            </a:lvl1pPr>
            <a:lvl2pPr marL="1152144" indent="0">
              <a:buNone/>
              <a:defRPr sz="7056"/>
            </a:lvl2pPr>
            <a:lvl3pPr marL="2304288" indent="0">
              <a:buNone/>
              <a:defRPr sz="6048"/>
            </a:lvl3pPr>
            <a:lvl4pPr marL="3456432" indent="0">
              <a:buNone/>
              <a:defRPr sz="5040"/>
            </a:lvl4pPr>
            <a:lvl5pPr marL="4608576" indent="0">
              <a:buNone/>
              <a:defRPr sz="5040"/>
            </a:lvl5pPr>
            <a:lvl6pPr marL="5760720" indent="0">
              <a:buNone/>
              <a:defRPr sz="5040"/>
            </a:lvl6pPr>
            <a:lvl7pPr marL="6912864" indent="0">
              <a:buNone/>
              <a:defRPr sz="5040"/>
            </a:lvl7pPr>
            <a:lvl8pPr marL="8065008" indent="0">
              <a:buNone/>
              <a:defRPr sz="5040"/>
            </a:lvl8pPr>
            <a:lvl9pPr marL="9217152" indent="0">
              <a:buNone/>
              <a:defRPr sz="504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87178" y="15361920"/>
            <a:ext cx="7431826" cy="28459857"/>
          </a:xfrm>
        </p:spPr>
        <p:txBody>
          <a:bodyPr/>
          <a:lstStyle>
            <a:lvl1pPr marL="0" indent="0">
              <a:buNone/>
              <a:defRPr sz="4032"/>
            </a:lvl1pPr>
            <a:lvl2pPr marL="1152144" indent="0">
              <a:buNone/>
              <a:defRPr sz="3528"/>
            </a:lvl2pPr>
            <a:lvl3pPr marL="2304288" indent="0">
              <a:buNone/>
              <a:defRPr sz="3024"/>
            </a:lvl3pPr>
            <a:lvl4pPr marL="3456432" indent="0">
              <a:buNone/>
              <a:defRPr sz="2520"/>
            </a:lvl4pPr>
            <a:lvl5pPr marL="4608576" indent="0">
              <a:buNone/>
              <a:defRPr sz="2520"/>
            </a:lvl5pPr>
            <a:lvl6pPr marL="5760720" indent="0">
              <a:buNone/>
              <a:defRPr sz="2520"/>
            </a:lvl6pPr>
            <a:lvl7pPr marL="6912864" indent="0">
              <a:buNone/>
              <a:defRPr sz="2520"/>
            </a:lvl7pPr>
            <a:lvl8pPr marL="8065008" indent="0">
              <a:buNone/>
              <a:defRPr sz="2520"/>
            </a:lvl8pPr>
            <a:lvl9pPr marL="9217152" indent="0">
              <a:buNone/>
              <a:defRPr sz="252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AECE3-325E-4BE5-88AB-DA290B7D144F}" type="datetimeFigureOut">
              <a:rPr lang="en-IN" smtClean="0"/>
              <a:t>18-03-2020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56664-D853-4BFF-A103-CBB33284556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960248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84176" y="2726278"/>
            <a:ext cx="19874211" cy="98975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4176" y="13631334"/>
            <a:ext cx="19874211" cy="324899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584176" y="47460758"/>
            <a:ext cx="5184577" cy="27262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02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CAECE3-325E-4BE5-88AB-DA290B7D144F}" type="datetimeFigureOut">
              <a:rPr lang="en-IN" smtClean="0"/>
              <a:t>18-03-2020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32849" y="47460758"/>
            <a:ext cx="7776865" cy="27262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02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6273810" y="47460758"/>
            <a:ext cx="5184577" cy="27262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02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456664-D853-4BFF-A103-CBB33284556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72488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2304288" rtl="0" eaLnBrk="1" latinLnBrk="0" hangingPunct="1">
        <a:lnSpc>
          <a:spcPct val="90000"/>
        </a:lnSpc>
        <a:spcBef>
          <a:spcPct val="0"/>
        </a:spcBef>
        <a:buNone/>
        <a:defRPr sz="1108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76072" indent="-576072" algn="l" defTabSz="2304288" rtl="0" eaLnBrk="1" latinLnBrk="0" hangingPunct="1">
        <a:lnSpc>
          <a:spcPct val="90000"/>
        </a:lnSpc>
        <a:spcBef>
          <a:spcPts val="2520"/>
        </a:spcBef>
        <a:buFont typeface="Arial" panose="020B0604020202020204" pitchFamily="34" charset="0"/>
        <a:buChar char="•"/>
        <a:defRPr sz="7056" kern="1200">
          <a:solidFill>
            <a:schemeClr val="tx1"/>
          </a:solidFill>
          <a:latin typeface="+mn-lt"/>
          <a:ea typeface="+mn-ea"/>
          <a:cs typeface="+mn-cs"/>
        </a:defRPr>
      </a:lvl1pPr>
      <a:lvl2pPr marL="1728216" indent="-576072" algn="l" defTabSz="2304288" rtl="0" eaLnBrk="1" latinLnBrk="0" hangingPunct="1">
        <a:lnSpc>
          <a:spcPct val="90000"/>
        </a:lnSpc>
        <a:spcBef>
          <a:spcPts val="1260"/>
        </a:spcBef>
        <a:buFont typeface="Arial" panose="020B0604020202020204" pitchFamily="34" charset="0"/>
        <a:buChar char="•"/>
        <a:defRPr sz="6048" kern="1200">
          <a:solidFill>
            <a:schemeClr val="tx1"/>
          </a:solidFill>
          <a:latin typeface="+mn-lt"/>
          <a:ea typeface="+mn-ea"/>
          <a:cs typeface="+mn-cs"/>
        </a:defRPr>
      </a:lvl2pPr>
      <a:lvl3pPr marL="2880360" indent="-576072" algn="l" defTabSz="2304288" rtl="0" eaLnBrk="1" latinLnBrk="0" hangingPunct="1">
        <a:lnSpc>
          <a:spcPct val="90000"/>
        </a:lnSpc>
        <a:spcBef>
          <a:spcPts val="1260"/>
        </a:spcBef>
        <a:buFont typeface="Arial" panose="020B0604020202020204" pitchFamily="34" charset="0"/>
        <a:buChar char="•"/>
        <a:defRPr sz="5040" kern="1200">
          <a:solidFill>
            <a:schemeClr val="tx1"/>
          </a:solidFill>
          <a:latin typeface="+mn-lt"/>
          <a:ea typeface="+mn-ea"/>
          <a:cs typeface="+mn-cs"/>
        </a:defRPr>
      </a:lvl3pPr>
      <a:lvl4pPr marL="4032504" indent="-576072" algn="l" defTabSz="2304288" rtl="0" eaLnBrk="1" latinLnBrk="0" hangingPunct="1">
        <a:lnSpc>
          <a:spcPct val="90000"/>
        </a:lnSpc>
        <a:spcBef>
          <a:spcPts val="1260"/>
        </a:spcBef>
        <a:buFont typeface="Arial" panose="020B0604020202020204" pitchFamily="34" charset="0"/>
        <a:buChar char="•"/>
        <a:defRPr sz="4536" kern="1200">
          <a:solidFill>
            <a:schemeClr val="tx1"/>
          </a:solidFill>
          <a:latin typeface="+mn-lt"/>
          <a:ea typeface="+mn-ea"/>
          <a:cs typeface="+mn-cs"/>
        </a:defRPr>
      </a:lvl4pPr>
      <a:lvl5pPr marL="5184648" indent="-576072" algn="l" defTabSz="2304288" rtl="0" eaLnBrk="1" latinLnBrk="0" hangingPunct="1">
        <a:lnSpc>
          <a:spcPct val="90000"/>
        </a:lnSpc>
        <a:spcBef>
          <a:spcPts val="1260"/>
        </a:spcBef>
        <a:buFont typeface="Arial" panose="020B0604020202020204" pitchFamily="34" charset="0"/>
        <a:buChar char="•"/>
        <a:defRPr sz="4536" kern="1200">
          <a:solidFill>
            <a:schemeClr val="tx1"/>
          </a:solidFill>
          <a:latin typeface="+mn-lt"/>
          <a:ea typeface="+mn-ea"/>
          <a:cs typeface="+mn-cs"/>
        </a:defRPr>
      </a:lvl5pPr>
      <a:lvl6pPr marL="6336792" indent="-576072" algn="l" defTabSz="2304288" rtl="0" eaLnBrk="1" latinLnBrk="0" hangingPunct="1">
        <a:lnSpc>
          <a:spcPct val="90000"/>
        </a:lnSpc>
        <a:spcBef>
          <a:spcPts val="1260"/>
        </a:spcBef>
        <a:buFont typeface="Arial" panose="020B0604020202020204" pitchFamily="34" charset="0"/>
        <a:buChar char="•"/>
        <a:defRPr sz="4536" kern="1200">
          <a:solidFill>
            <a:schemeClr val="tx1"/>
          </a:solidFill>
          <a:latin typeface="+mn-lt"/>
          <a:ea typeface="+mn-ea"/>
          <a:cs typeface="+mn-cs"/>
        </a:defRPr>
      </a:lvl6pPr>
      <a:lvl7pPr marL="7488936" indent="-576072" algn="l" defTabSz="2304288" rtl="0" eaLnBrk="1" latinLnBrk="0" hangingPunct="1">
        <a:lnSpc>
          <a:spcPct val="90000"/>
        </a:lnSpc>
        <a:spcBef>
          <a:spcPts val="1260"/>
        </a:spcBef>
        <a:buFont typeface="Arial" panose="020B0604020202020204" pitchFamily="34" charset="0"/>
        <a:buChar char="•"/>
        <a:defRPr sz="4536" kern="1200">
          <a:solidFill>
            <a:schemeClr val="tx1"/>
          </a:solidFill>
          <a:latin typeface="+mn-lt"/>
          <a:ea typeface="+mn-ea"/>
          <a:cs typeface="+mn-cs"/>
        </a:defRPr>
      </a:lvl7pPr>
      <a:lvl8pPr marL="8641080" indent="-576072" algn="l" defTabSz="2304288" rtl="0" eaLnBrk="1" latinLnBrk="0" hangingPunct="1">
        <a:lnSpc>
          <a:spcPct val="90000"/>
        </a:lnSpc>
        <a:spcBef>
          <a:spcPts val="1260"/>
        </a:spcBef>
        <a:buFont typeface="Arial" panose="020B0604020202020204" pitchFamily="34" charset="0"/>
        <a:buChar char="•"/>
        <a:defRPr sz="4536" kern="1200">
          <a:solidFill>
            <a:schemeClr val="tx1"/>
          </a:solidFill>
          <a:latin typeface="+mn-lt"/>
          <a:ea typeface="+mn-ea"/>
          <a:cs typeface="+mn-cs"/>
        </a:defRPr>
      </a:lvl8pPr>
      <a:lvl9pPr marL="9793224" indent="-576072" algn="l" defTabSz="2304288" rtl="0" eaLnBrk="1" latinLnBrk="0" hangingPunct="1">
        <a:lnSpc>
          <a:spcPct val="90000"/>
        </a:lnSpc>
        <a:spcBef>
          <a:spcPts val="1260"/>
        </a:spcBef>
        <a:buFont typeface="Arial" panose="020B0604020202020204" pitchFamily="34" charset="0"/>
        <a:buChar char="•"/>
        <a:defRPr sz="45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304288" rtl="0" eaLnBrk="1" latinLnBrk="0" hangingPunct="1">
        <a:defRPr sz="4536" kern="1200">
          <a:solidFill>
            <a:schemeClr val="tx1"/>
          </a:solidFill>
          <a:latin typeface="+mn-lt"/>
          <a:ea typeface="+mn-ea"/>
          <a:cs typeface="+mn-cs"/>
        </a:defRPr>
      </a:lvl1pPr>
      <a:lvl2pPr marL="1152144" algn="l" defTabSz="2304288" rtl="0" eaLnBrk="1" latinLnBrk="0" hangingPunct="1">
        <a:defRPr sz="4536" kern="1200">
          <a:solidFill>
            <a:schemeClr val="tx1"/>
          </a:solidFill>
          <a:latin typeface="+mn-lt"/>
          <a:ea typeface="+mn-ea"/>
          <a:cs typeface="+mn-cs"/>
        </a:defRPr>
      </a:lvl2pPr>
      <a:lvl3pPr marL="2304288" algn="l" defTabSz="2304288" rtl="0" eaLnBrk="1" latinLnBrk="0" hangingPunct="1">
        <a:defRPr sz="4536" kern="1200">
          <a:solidFill>
            <a:schemeClr val="tx1"/>
          </a:solidFill>
          <a:latin typeface="+mn-lt"/>
          <a:ea typeface="+mn-ea"/>
          <a:cs typeface="+mn-cs"/>
        </a:defRPr>
      </a:lvl3pPr>
      <a:lvl4pPr marL="3456432" algn="l" defTabSz="2304288" rtl="0" eaLnBrk="1" latinLnBrk="0" hangingPunct="1">
        <a:defRPr sz="4536" kern="1200">
          <a:solidFill>
            <a:schemeClr val="tx1"/>
          </a:solidFill>
          <a:latin typeface="+mn-lt"/>
          <a:ea typeface="+mn-ea"/>
          <a:cs typeface="+mn-cs"/>
        </a:defRPr>
      </a:lvl4pPr>
      <a:lvl5pPr marL="4608576" algn="l" defTabSz="2304288" rtl="0" eaLnBrk="1" latinLnBrk="0" hangingPunct="1">
        <a:defRPr sz="4536" kern="1200">
          <a:solidFill>
            <a:schemeClr val="tx1"/>
          </a:solidFill>
          <a:latin typeface="+mn-lt"/>
          <a:ea typeface="+mn-ea"/>
          <a:cs typeface="+mn-cs"/>
        </a:defRPr>
      </a:lvl5pPr>
      <a:lvl6pPr marL="5760720" algn="l" defTabSz="2304288" rtl="0" eaLnBrk="1" latinLnBrk="0" hangingPunct="1">
        <a:defRPr sz="4536" kern="1200">
          <a:solidFill>
            <a:schemeClr val="tx1"/>
          </a:solidFill>
          <a:latin typeface="+mn-lt"/>
          <a:ea typeface="+mn-ea"/>
          <a:cs typeface="+mn-cs"/>
        </a:defRPr>
      </a:lvl6pPr>
      <a:lvl7pPr marL="6912864" algn="l" defTabSz="2304288" rtl="0" eaLnBrk="1" latinLnBrk="0" hangingPunct="1">
        <a:defRPr sz="4536" kern="1200">
          <a:solidFill>
            <a:schemeClr val="tx1"/>
          </a:solidFill>
          <a:latin typeface="+mn-lt"/>
          <a:ea typeface="+mn-ea"/>
          <a:cs typeface="+mn-cs"/>
        </a:defRPr>
      </a:lvl7pPr>
      <a:lvl8pPr marL="8065008" algn="l" defTabSz="2304288" rtl="0" eaLnBrk="1" latinLnBrk="0" hangingPunct="1">
        <a:defRPr sz="4536" kern="1200">
          <a:solidFill>
            <a:schemeClr val="tx1"/>
          </a:solidFill>
          <a:latin typeface="+mn-lt"/>
          <a:ea typeface="+mn-ea"/>
          <a:cs typeface="+mn-cs"/>
        </a:defRPr>
      </a:lvl8pPr>
      <a:lvl9pPr marL="9217152" algn="l" defTabSz="2304288" rtl="0" eaLnBrk="1" latinLnBrk="0" hangingPunct="1">
        <a:defRPr sz="45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2"/>
            <a:ext cx="23042563" cy="512056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7183" y="45923198"/>
            <a:ext cx="2848196" cy="3325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4183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</TotalTime>
  <Words>0</Words>
  <Application>Microsoft Office PowerPoint</Application>
  <PresentationFormat>Custom</PresentationFormat>
  <Paragraphs>0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Vengala Reddy, Ch (ICRISAT-IN)</dc:creator>
  <cp:lastModifiedBy>Vengala Reddy, Ch (ICRISAT-IN)</cp:lastModifiedBy>
  <cp:revision>4</cp:revision>
  <dcterms:created xsi:type="dcterms:W3CDTF">2020-03-07T05:33:19Z</dcterms:created>
  <dcterms:modified xsi:type="dcterms:W3CDTF">2020-03-18T04:06:23Z</dcterms:modified>
</cp:coreProperties>
</file>