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27432000" cy="36576000"/>
  <p:notesSz cx="6858000" cy="9144000"/>
  <p:defaultTextStyle>
    <a:defPPr>
      <a:defRPr lang="en-US"/>
    </a:defPPr>
    <a:lvl1pPr marL="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1pPr>
    <a:lvl2pPr marL="15316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2pPr>
    <a:lvl3pPr marL="30632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3pPr>
    <a:lvl4pPr marL="45948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4pPr>
    <a:lvl5pPr marL="612648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5pPr>
    <a:lvl6pPr marL="765810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6pPr>
    <a:lvl7pPr marL="918972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7pPr>
    <a:lvl8pPr marL="1072134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8pPr>
    <a:lvl9pPr marL="12252960" algn="l" defTabSz="3063240" rtl="0" eaLnBrk="1" latinLnBrk="0" hangingPunct="1">
      <a:defRPr sz="60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4660"/>
  </p:normalViewPr>
  <p:slideViewPr>
    <p:cSldViewPr snapToGrid="0">
      <p:cViewPr varScale="1">
        <p:scale>
          <a:sx n="21" d="100"/>
          <a:sy n="21" d="100"/>
        </p:scale>
        <p:origin x="3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115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894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596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52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56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09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1493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452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08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28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05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AECE3-325E-4BE5-88AB-DA290B7D144F}" type="datetimeFigureOut">
              <a:rPr lang="en-IN" smtClean="0"/>
              <a:t>10-03-2020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56664-D853-4BFF-A103-CBB33284556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423" y="32941099"/>
            <a:ext cx="1849153" cy="21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1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Vengala Reddy, Ch (ICRISAT-IN)</dc:creator>
  <cp:lastModifiedBy>Vengala Reddy, Ch (ICRISAT-IN)</cp:lastModifiedBy>
  <cp:revision>5</cp:revision>
  <dcterms:created xsi:type="dcterms:W3CDTF">2020-03-07T05:33:19Z</dcterms:created>
  <dcterms:modified xsi:type="dcterms:W3CDTF">2020-03-10T09:40:00Z</dcterms:modified>
</cp:coreProperties>
</file>